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62" r:id="rId5"/>
    <p:sldId id="260" r:id="rId6"/>
    <p:sldId id="263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63" autoAdjust="0"/>
  </p:normalViewPr>
  <p:slideViewPr>
    <p:cSldViewPr snapToGrid="0" snapToObjects="1">
      <p:cViewPr varScale="1">
        <p:scale>
          <a:sx n="62" d="100"/>
          <a:sy n="62" d="100"/>
        </p:scale>
        <p:origin x="188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8CA3-054B-B8BB-457F-63D154F8A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2FEB3-954E-24A5-3FA1-5383AC31C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C0A1E-D754-5BA2-464F-F6FF23F4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116B5-830F-5C78-7A07-063C2954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8B75A-1E6C-22E1-0E22-E6E3F777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8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ABF4-FB46-5B04-2459-D5EB5757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09AE8-2652-FC56-0057-475865B2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D1A47-72BE-5B2B-3571-2696A405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8B83E-8B3E-2304-E7B6-B849478B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DED98-04BE-DC55-7E61-DDBB0E8C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8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1FA22-F753-8113-7523-9051AC029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64498-F629-48C0-1BCA-48CB31D74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2CF01-E29B-A703-090E-4B6F4A16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B073-CC85-E0DE-C951-F925EB66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800BA-A297-B12F-07C1-F98ECE53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5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4FB7-ADD7-C419-C924-F0B5C040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06266-662C-31BA-E270-015CB8E6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9424D-B765-A37E-A448-6B94A9AB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2A92B-91AC-09DD-8BA9-1BCED9C6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C3ACF-27CA-1E86-262F-B1E5A35E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0F0E-8660-BAFD-9CDE-126CE1E3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4C52C-88D2-6454-E868-E7F9C265C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B8E98-7C71-850C-5B04-915AA027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F9360-3BE2-F11D-8F4C-4397E7A9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31558-7C3E-547F-EE50-5DE74B6D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EFC3-4F13-4D62-FFB6-50713458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2B87-291A-4256-02A2-E94B47AD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DB8EA-0361-514B-91B8-973478160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D1F4A-CF61-4D60-CD6C-BC41BEDD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19F4D-E034-1CE6-CF89-98389DB2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F1B21-B2D9-B507-D33D-CD23B46B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B4EC-F0D7-9BF7-9F7D-B8A08726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1CE7D-F47B-66B1-914E-DF03F8C42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993-BE1A-5D14-28C4-472C5129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F7D83-3A9A-025C-70BF-D51906F26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A5396-54BC-27A4-AB00-F8770667A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57B8C-6BAE-2B25-AFD5-8DA76C55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97DD5A-8141-4828-7228-D8D08EDB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AF66A-7471-E26C-909B-795B6FE2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1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5DBC-F573-45A1-2DC3-E878542D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4E46E-4159-70E9-A1E8-DA2F7B5E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CB20-4965-C114-1A0C-6A15F359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17CA2-4F26-218F-B82E-35509955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5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F6ADB-CDB7-725A-ED30-088ED9A2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D06E1-1520-6DA6-B84E-642A9A64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92C28-247A-18EF-A0F7-326F456A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085C-7C15-7DA2-F18B-6EA05978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9D75-1663-BDBD-DC6F-7115C6E7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320FF-F7F8-5B92-490A-E9456FEA2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00FB2-0543-5BD1-96E3-26C7F71D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9D0E0-89CA-AB9D-8D86-EB3BE491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C9A4-A294-0157-D7BB-7A061686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9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3AF8-A62D-168C-70E0-E1AC49B7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97913-50EB-D2B6-362A-5648217BF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0757D-0294-5AB2-886A-488C9528E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6E668-0B0F-6ACB-9BA0-719840635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A5069-4921-01EE-0473-383248B6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55DD2-6898-A8A0-B571-C9682986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86F0B-5609-CC85-DDEF-A4E7C62F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68406-B0BD-793A-A0C1-64ED5EC86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172EC-4668-61EF-79A4-DD72C1E6D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70796-09E9-694D-9AD1-CEA1D6B45BCE}" type="datetimeFigureOut"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E925-B934-5719-46D4-A96CD0634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8DBA9-2DE0-0C9C-EE50-1274153EE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5828C-87C6-684D-82B6-7EFCBBC4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21F2-9631-904E-2782-E714296B8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Centers as the Center of Writing:</a:t>
            </a:r>
            <a:br>
              <a:rPr lang="en-US" dirty="0"/>
            </a:br>
            <a:r>
              <a:rPr lang="en-US" dirty="0"/>
              <a:t>Democracy </a:t>
            </a:r>
            <a:r>
              <a:rPr lang="en-US"/>
              <a:t>as Revision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8A907-8D8F-F5A2-7F25-91C36BEC7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5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5C674-C18A-FD17-9323-E750F70516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Students and Consultants at the UWC</a:t>
            </a:r>
          </a:p>
        </p:txBody>
      </p:sp>
      <p:pic>
        <p:nvPicPr>
          <p:cNvPr id="3" name="Picture 2" descr="Students and consultants working together at the UWC">
            <a:extLst>
              <a:ext uri="{FF2B5EF4-FFF2-40B4-BE49-F238E27FC236}">
                <a16:creationId xmlns:a16="http://schemas.microsoft.com/office/drawing/2014/main" id="{6D6D017C-8B54-3C14-AC38-E626E59D2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3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F451-4932-74C4-C713-1C387C164F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 Learning Center</a:t>
            </a:r>
          </a:p>
        </p:txBody>
      </p:sp>
      <p:pic>
        <p:nvPicPr>
          <p:cNvPr id="3" name="Picture 2" descr="A house that says &quot;Student Learning Center&quot;">
            <a:extLst>
              <a:ext uri="{FF2B5EF4-FFF2-40B4-BE49-F238E27FC236}">
                <a16:creationId xmlns:a16="http://schemas.microsoft.com/office/drawing/2014/main" id="{4895B231-440F-EB61-D32B-707C91185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8" r="-1" b="2194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4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370E-A467-86D7-8938-091C5158A0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Method of Analyzing Complex Sentences</a:t>
            </a:r>
          </a:p>
        </p:txBody>
      </p:sp>
      <p:pic>
        <p:nvPicPr>
          <p:cNvPr id="3" name="Picture 2" descr="A book that says &quot;Method of Analysing Complex Sentences&quot;">
            <a:extLst>
              <a:ext uri="{FF2B5EF4-FFF2-40B4-BE49-F238E27FC236}">
                <a16:creationId xmlns:a16="http://schemas.microsoft.com/office/drawing/2014/main" id="{80392550-4107-D0C8-FBED-329646F70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48" y="0"/>
            <a:ext cx="7772400" cy="61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4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E6ED-6113-F9AE-4A0B-0FC6371740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19928" y="-161131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 Exercises</a:t>
            </a:r>
          </a:p>
        </p:txBody>
      </p:sp>
      <p:pic>
        <p:nvPicPr>
          <p:cNvPr id="3" name="Picture 2" descr="Picture of a book page with two exercises on correcting errors">
            <a:extLst>
              <a:ext uri="{FF2B5EF4-FFF2-40B4-BE49-F238E27FC236}">
                <a16:creationId xmlns:a16="http://schemas.microsoft.com/office/drawing/2014/main" id="{F5928455-E854-D599-0F92-4B764454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538" y="0"/>
            <a:ext cx="5926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3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2796-6B22-F46B-5A8E-30B77F9340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 Essay #1</a:t>
            </a:r>
          </a:p>
        </p:txBody>
      </p:sp>
      <p:pic>
        <p:nvPicPr>
          <p:cNvPr id="3" name="Picture 2" descr="An essay with marks all over it">
            <a:extLst>
              <a:ext uri="{FF2B5EF4-FFF2-40B4-BE49-F238E27FC236}">
                <a16:creationId xmlns:a16="http://schemas.microsoft.com/office/drawing/2014/main" id="{499018A8-1287-E9AF-0FF5-7D51A774A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5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3746-41A0-D74A-738E-7745D5A0E4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 Essay #2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aragraph with marks and corrections on it ">
            <a:extLst>
              <a:ext uri="{FF2B5EF4-FFF2-40B4-BE49-F238E27FC236}">
                <a16:creationId xmlns:a16="http://schemas.microsoft.com/office/drawing/2014/main" id="{26254C92-A399-14EC-8129-17BCF8FC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36" y="643467"/>
            <a:ext cx="87389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1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F79E-F0FC-0E58-3406-B24D88AC64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Student Learning Center and the UWC</a:t>
            </a:r>
          </a:p>
        </p:txBody>
      </p:sp>
      <p:pic>
        <p:nvPicPr>
          <p:cNvPr id="3" name="Picture 2" descr="A house that says &quot;Student Learning Center&quot;">
            <a:extLst>
              <a:ext uri="{FF2B5EF4-FFF2-40B4-BE49-F238E27FC236}">
                <a16:creationId xmlns:a16="http://schemas.microsoft.com/office/drawing/2014/main" id="{D3E7F095-2FAC-1F53-605E-C612839E9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72" y="650274"/>
            <a:ext cx="5319241" cy="3735768"/>
          </a:xfrm>
          <a:prstGeom prst="rect">
            <a:avLst/>
          </a:prstGeom>
        </p:spPr>
      </p:pic>
      <p:pic>
        <p:nvPicPr>
          <p:cNvPr id="5" name="Picture 4" descr="Students and consultants working together at the UWC">
            <a:extLst>
              <a:ext uri="{FF2B5EF4-FFF2-40B4-BE49-F238E27FC236}">
                <a16:creationId xmlns:a16="http://schemas.microsoft.com/office/drawing/2014/main" id="{F7A85BDE-C704-47B5-4867-7158EFDB4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610" y="1683610"/>
            <a:ext cx="6293707" cy="47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Writing Centers as the Center of Writing: Democracy as Revision</vt:lpstr>
      <vt:lpstr>Students and Consultants at the UWC</vt:lpstr>
      <vt:lpstr>Student Learning Center</vt:lpstr>
      <vt:lpstr>Method of Analyzing Complex Sentences</vt:lpstr>
      <vt:lpstr>Example Exercises</vt:lpstr>
      <vt:lpstr>Example Essay #1</vt:lpstr>
      <vt:lpstr>Example Essay #2</vt:lpstr>
      <vt:lpstr>Student Learning Center and the UWC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Centers as the Center of Writing: Democracy as Revison</dc:title>
  <dc:creator>Hubert Sumlin</dc:creator>
  <cp:lastModifiedBy>Mia Banuelos</cp:lastModifiedBy>
  <cp:revision>4</cp:revision>
  <dcterms:created xsi:type="dcterms:W3CDTF">2023-01-26T19:11:16Z</dcterms:created>
  <dcterms:modified xsi:type="dcterms:W3CDTF">2026-04-30T18:14:43Z</dcterms:modified>
</cp:coreProperties>
</file>